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0" r:id="rId6"/>
    <p:sldId id="259" r:id="rId7"/>
    <p:sldId id="265" r:id="rId8"/>
    <p:sldId id="261" r:id="rId9"/>
    <p:sldId id="264" r:id="rId10"/>
    <p:sldId id="262" r:id="rId11"/>
    <p:sldId id="266" r:id="rId12"/>
    <p:sldId id="263" r:id="rId13"/>
    <p:sldId id="269" r:id="rId14"/>
    <p:sldId id="267" r:id="rId15"/>
    <p:sldId id="271" r:id="rId16"/>
    <p:sldId id="270" r:id="rId17"/>
    <p:sldId id="272" r:id="rId18"/>
    <p:sldId id="273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2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Business with the Third World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5"/>
    </mc:Choice>
    <mc:Fallback xmlns="">
      <p:transition spd="slow" advTm="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</a:t>
            </a:r>
            <a:r>
              <a:rPr lang="en-US" sz="4800" dirty="0" smtClean="0"/>
              <a:t>people have </a:t>
            </a:r>
            <a:r>
              <a:rPr lang="en-US" sz="4800" dirty="0" smtClean="0"/>
              <a:t>a responsibility to care for the needy, which they are failing to meet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4"/>
    </mc:Choice>
    <mc:Fallback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India than the US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5"/>
    </mc:Choice>
    <mc:Fallback xmlns="">
      <p:transition spd="slow" advTm="1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“In Praise of Cheap Labor”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0"/>
    </mc:Choice>
    <mc:Fallback xmlns=""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507</Words>
  <Application>Microsoft Macintosh PowerPoint</Application>
  <PresentationFormat>Widescreen</PresentationFormat>
  <Paragraphs>71</Paragraphs>
  <Slides>20</Slides>
  <Notes>15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International Markets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120</cp:revision>
  <dcterms:created xsi:type="dcterms:W3CDTF">2018-10-07T18:52:30Z</dcterms:created>
  <dcterms:modified xsi:type="dcterms:W3CDTF">2018-11-04T00:51:39Z</dcterms:modified>
</cp:coreProperties>
</file>